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News Cycle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648D45A-F434-4680-AF8B-0461EF1A4F78}">
  <a:tblStyle styleId="{F648D45A-F434-4680-AF8B-0461EF1A4F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ewsCycle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NewsCycle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37edd35b6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37edd35b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694cd56_04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694cd56_0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8519794f82_1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8519794f82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12" y="-19"/>
            <a:ext cx="5713277" cy="5147878"/>
          </a:xfrm>
          <a:custGeom>
            <a:rect b="b" l="l" r="r" t="t"/>
            <a:pathLst>
              <a:path extrusionOk="0" h="4202349" w="4644941">
                <a:moveTo>
                  <a:pt x="281653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4644942" y="0"/>
                </a:lnTo>
                <a:lnTo>
                  <a:pt x="281653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1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807571" y="1106345"/>
            <a:ext cx="1603738" cy="2930810"/>
          </a:xfrm>
          <a:custGeom>
            <a:rect b="b" l="l" r="r" t="t"/>
            <a:pathLst>
              <a:path extrusionOk="0" h="2392498" w="1303852">
                <a:moveTo>
                  <a:pt x="1040950" y="0"/>
                </a:moveTo>
                <a:lnTo>
                  <a:pt x="0" y="2392499"/>
                </a:lnTo>
                <a:lnTo>
                  <a:pt x="262902" y="2392499"/>
                </a:lnTo>
                <a:lnTo>
                  <a:pt x="1303852" y="0"/>
                </a:lnTo>
                <a:lnTo>
                  <a:pt x="10409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457200" y="1122100"/>
            <a:ext cx="3477000" cy="289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Half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12" y="-19"/>
            <a:ext cx="5713277" cy="5147878"/>
          </a:xfrm>
          <a:custGeom>
            <a:rect b="b" l="l" r="r" t="t"/>
            <a:pathLst>
              <a:path extrusionOk="0" h="4202349" w="4644941">
                <a:moveTo>
                  <a:pt x="281653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4644942" y="0"/>
                </a:lnTo>
                <a:lnTo>
                  <a:pt x="281653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1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4034690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1/3">
  <p:cSld name="BLANK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0" y="0"/>
            <a:ext cx="4042035" cy="5171276"/>
          </a:xfrm>
          <a:custGeom>
            <a:rect b="b" l="l" r="r" t="t"/>
            <a:pathLst>
              <a:path extrusionOk="0" h="206500" w="161407">
                <a:moveTo>
                  <a:pt x="71935" y="206500"/>
                </a:moveTo>
                <a:lnTo>
                  <a:pt x="161407" y="0"/>
                </a:lnTo>
                <a:lnTo>
                  <a:pt x="0" y="0"/>
                </a:lnTo>
                <a:lnTo>
                  <a:pt x="0" y="206143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15000"/>
              </a:schemeClr>
            </a:outerShdw>
          </a:effectLst>
        </p:spPr>
      </p:sp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2"/>
          <p:cNvSpPr/>
          <p:nvPr/>
        </p:nvSpPr>
        <p:spPr>
          <a:xfrm>
            <a:off x="2385870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2/3">
  <p:cSld name="BLANK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0" y="-19"/>
            <a:ext cx="6727695" cy="5147878"/>
          </a:xfrm>
          <a:custGeom>
            <a:rect b="b" l="l" r="r" t="t"/>
            <a:pathLst>
              <a:path extrusionOk="0" h="4202349" w="5469671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506107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_1_1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6906000" y="0"/>
            <a:ext cx="2238000" cy="5151350"/>
          </a:xfrm>
          <a:custGeom>
            <a:rect b="b" l="l" r="r" t="t"/>
            <a:pathLst>
              <a:path extrusionOk="0" h="206054" w="89520">
                <a:moveTo>
                  <a:pt x="0" y="206054"/>
                </a:moveTo>
                <a:lnTo>
                  <a:pt x="89520" y="0"/>
                </a:lnTo>
                <a:lnTo>
                  <a:pt x="89520" y="2060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7486691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2" y="-19"/>
            <a:ext cx="5713277" cy="5147878"/>
          </a:xfrm>
          <a:custGeom>
            <a:rect b="b" l="l" r="r" t="t"/>
            <a:pathLst>
              <a:path extrusionOk="0" h="4202349" w="4644941">
                <a:moveTo>
                  <a:pt x="281653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4644942" y="0"/>
                </a:lnTo>
                <a:lnTo>
                  <a:pt x="281653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1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3807571" y="1106345"/>
            <a:ext cx="1603738" cy="2930810"/>
          </a:xfrm>
          <a:custGeom>
            <a:rect b="b" l="l" r="r" t="t"/>
            <a:pathLst>
              <a:path extrusionOk="0" h="2392498" w="1303852">
                <a:moveTo>
                  <a:pt x="1040950" y="0"/>
                </a:moveTo>
                <a:lnTo>
                  <a:pt x="0" y="2392499"/>
                </a:lnTo>
                <a:lnTo>
                  <a:pt x="262902" y="2392499"/>
                </a:lnTo>
                <a:lnTo>
                  <a:pt x="1303852" y="0"/>
                </a:lnTo>
                <a:lnTo>
                  <a:pt x="10409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457200" y="1873800"/>
            <a:ext cx="3350400" cy="100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57200" y="2978101"/>
            <a:ext cx="3350400" cy="29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953988" y="-7325"/>
            <a:ext cx="7236025" cy="5158150"/>
          </a:xfrm>
          <a:custGeom>
            <a:rect b="b" l="l" r="r" t="t"/>
            <a:pathLst>
              <a:path extrusionOk="0" h="206326" w="289441">
                <a:moveTo>
                  <a:pt x="0" y="206326"/>
                </a:moveTo>
                <a:lnTo>
                  <a:pt x="90725" y="0"/>
                </a:lnTo>
                <a:lnTo>
                  <a:pt x="289441" y="0"/>
                </a:lnTo>
                <a:lnTo>
                  <a:pt x="199009" y="206033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</p:spPr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41624" y="683725"/>
            <a:ext cx="2860800" cy="37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╸"/>
              <a:defRPr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154182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1438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6510921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1438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-19"/>
            <a:ext cx="6727695" cy="5147878"/>
          </a:xfrm>
          <a:custGeom>
            <a:rect b="b" l="l" r="r" t="t"/>
            <a:pathLst>
              <a:path extrusionOk="0" h="4202349" w="5469671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506107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1438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╸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>
            <a:off x="3430712" y="-19"/>
            <a:ext cx="5713277" cy="5147878"/>
          </a:xfrm>
          <a:custGeom>
            <a:rect b="b" l="l" r="r" t="t"/>
            <a:pathLst>
              <a:path extrusionOk="0" h="4202349" w="4644941">
                <a:moveTo>
                  <a:pt x="281653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4644942" y="0"/>
                </a:lnTo>
                <a:lnTo>
                  <a:pt x="2816531" y="420234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10800000" dist="28575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4013514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5550175" y="1285513"/>
            <a:ext cx="3090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5550175" y="2118888"/>
            <a:ext cx="3090900" cy="173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╸"/>
              <a:defRPr sz="1800">
                <a:solidFill>
                  <a:schemeClr val="dk2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solidFill>
                  <a:schemeClr val="dk2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solidFill>
                  <a:schemeClr val="dk2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solidFill>
                  <a:schemeClr val="dk2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-19"/>
            <a:ext cx="6727695" cy="5147878"/>
          </a:xfrm>
          <a:custGeom>
            <a:rect b="b" l="l" r="r" t="t"/>
            <a:pathLst>
              <a:path extrusionOk="0" h="4202349" w="5469671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506107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421050"/>
            <a:ext cx="2186100" cy="28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2845796" y="1421050"/>
            <a:ext cx="2186100" cy="28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0" y="-19"/>
            <a:ext cx="6727695" cy="5147878"/>
          </a:xfrm>
          <a:custGeom>
            <a:rect b="b" l="l" r="r" t="t"/>
            <a:pathLst>
              <a:path extrusionOk="0" h="4202349" w="5469671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8"/>
          <p:cNvSpPr/>
          <p:nvPr/>
        </p:nvSpPr>
        <p:spPr>
          <a:xfrm>
            <a:off x="506107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457200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0">
              <a:spcBef>
                <a:spcPts val="600"/>
              </a:spcBef>
              <a:spcAft>
                <a:spcPts val="0"/>
              </a:spcAft>
              <a:buSzPts val="1500"/>
              <a:buChar char="╸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2038800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0">
              <a:spcBef>
                <a:spcPts val="600"/>
              </a:spcBef>
              <a:spcAft>
                <a:spcPts val="0"/>
              </a:spcAft>
              <a:buSzPts val="1500"/>
              <a:buChar char="╸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50" name="Google Shape;50;p8"/>
          <p:cNvSpPr txBox="1"/>
          <p:nvPr>
            <p:ph idx="3" type="body"/>
          </p:nvPr>
        </p:nvSpPr>
        <p:spPr>
          <a:xfrm>
            <a:off x="3620399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0">
              <a:spcBef>
                <a:spcPts val="600"/>
              </a:spcBef>
              <a:spcAft>
                <a:spcPts val="0"/>
              </a:spcAft>
              <a:buSzPts val="1500"/>
              <a:buChar char="╸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0" y="-19"/>
            <a:ext cx="6727695" cy="5147878"/>
          </a:xfrm>
          <a:custGeom>
            <a:rect b="b" l="l" r="r" t="t"/>
            <a:pathLst>
              <a:path extrusionOk="0" h="4202349" w="5469671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506107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6906000" y="0"/>
            <a:ext cx="2238000" cy="5151350"/>
          </a:xfrm>
          <a:custGeom>
            <a:rect b="b" l="l" r="r" t="t"/>
            <a:pathLst>
              <a:path extrusionOk="0" h="206054" w="89520">
                <a:moveTo>
                  <a:pt x="0" y="206054"/>
                </a:moveTo>
                <a:lnTo>
                  <a:pt x="89520" y="0"/>
                </a:lnTo>
                <a:lnTo>
                  <a:pt x="89520" y="2060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59" name="Google Shape;59;p10"/>
          <p:cNvSpPr/>
          <p:nvPr/>
        </p:nvSpPr>
        <p:spPr>
          <a:xfrm>
            <a:off x="7486691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57200" y="4406300"/>
            <a:ext cx="6198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╸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●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" name="Google Shape;9;p1"/>
          <p:cNvCxnSpPr>
            <a:stCxn id="7" idx="1"/>
          </p:cNvCxnSpPr>
          <p:nvPr/>
        </p:nvCxnSpPr>
        <p:spPr>
          <a:xfrm>
            <a:off x="457200" y="2982549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slide" Target="/ppt/slides/slide25.xml"/><Relationship Id="rId5" Type="http://schemas.openxmlformats.org/officeDocument/2006/relationships/hyperlink" Target="http://www.slidescarnival.com/help-use-presentation-template" TargetMode="External"/><Relationship Id="rId6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fontsquirrel.com/fonts/news-cycl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twitter.com/googledocs/status/730087240156643328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ctrTitle"/>
          </p:nvPr>
        </p:nvSpPr>
        <p:spPr>
          <a:xfrm>
            <a:off x="457200" y="1122100"/>
            <a:ext cx="3477000" cy="289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5550175" y="1416166"/>
            <a:ext cx="3090900" cy="69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PICTURE IS WORTH A THOUSAND WORDS</a:t>
            </a:r>
            <a:endParaRPr sz="2400"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5550175" y="2230636"/>
            <a:ext cx="3090900" cy="14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4294967295" type="title"/>
          </p:nvPr>
        </p:nvSpPr>
        <p:spPr>
          <a:xfrm>
            <a:off x="142225" y="1717750"/>
            <a:ext cx="2240700" cy="17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1"/>
                </a:solidFill>
              </a:rPr>
              <a:t>Want big impact?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USE BIG IMAGE.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6"/>
          <p:cNvSpPr/>
          <p:nvPr/>
        </p:nvSpPr>
        <p:spPr>
          <a:xfrm>
            <a:off x="730289" y="1709257"/>
            <a:ext cx="2981700" cy="22929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6"/>
          <p:cNvSpPr txBox="1"/>
          <p:nvPr/>
        </p:nvSpPr>
        <p:spPr>
          <a:xfrm>
            <a:off x="1393508" y="2933557"/>
            <a:ext cx="16560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Vestibulum nec congue tempus</a:t>
            </a:r>
            <a:endParaRPr sz="12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grpSp>
        <p:nvGrpSpPr>
          <p:cNvPr id="175" name="Google Shape;175;p26"/>
          <p:cNvGrpSpPr/>
          <p:nvPr/>
        </p:nvGrpSpPr>
        <p:grpSpPr>
          <a:xfrm>
            <a:off x="1219881" y="3655180"/>
            <a:ext cx="2810245" cy="905111"/>
            <a:chOff x="3698064" y="3159725"/>
            <a:chExt cx="2449869" cy="789043"/>
          </a:xfrm>
        </p:grpSpPr>
        <p:sp>
          <p:nvSpPr>
            <p:cNvPr id="176" name="Google Shape;176;p26"/>
            <p:cNvSpPr/>
            <p:nvPr/>
          </p:nvSpPr>
          <p:spPr>
            <a:xfrm rot="10800000">
              <a:off x="3698064" y="3575617"/>
              <a:ext cx="1740900" cy="125400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 txBox="1"/>
            <p:nvPr/>
          </p:nvSpPr>
          <p:spPr>
            <a:xfrm rot="620">
              <a:off x="3771608" y="3655818"/>
              <a:ext cx="1662900" cy="2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accent3"/>
                  </a:solidFill>
                  <a:latin typeface="News Cycle"/>
                  <a:ea typeface="News Cycle"/>
                  <a:cs typeface="News Cycle"/>
                  <a:sym typeface="News Cycle"/>
                </a:rPr>
                <a:t>Vestibulum nec congue tempus</a:t>
              </a:r>
              <a:endParaRPr sz="800">
                <a:solidFill>
                  <a:schemeClr val="accent3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5582733" y="3159725"/>
              <a:ext cx="565200" cy="565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212121">
                  <a:alpha val="3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02</a:t>
              </a:r>
              <a:endParaRPr sz="1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179" name="Google Shape;179;p26"/>
          <p:cNvGrpSpPr/>
          <p:nvPr/>
        </p:nvGrpSpPr>
        <p:grpSpPr>
          <a:xfrm>
            <a:off x="457138" y="1780801"/>
            <a:ext cx="1433407" cy="2523064"/>
            <a:chOff x="3033133" y="1525710"/>
            <a:chExt cx="1249592" cy="2199515"/>
          </a:xfrm>
        </p:grpSpPr>
        <p:sp>
          <p:nvSpPr>
            <p:cNvPr id="180" name="Google Shape;180;p26"/>
            <p:cNvSpPr/>
            <p:nvPr/>
          </p:nvSpPr>
          <p:spPr>
            <a:xfrm rot="-3360517">
              <a:off x="2960437" y="2297046"/>
              <a:ext cx="1629676" cy="125310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 txBox="1"/>
            <p:nvPr/>
          </p:nvSpPr>
          <p:spPr>
            <a:xfrm rot="-3365016">
              <a:off x="2786718" y="2151658"/>
              <a:ext cx="1664030" cy="2928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accen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Vestibulum nec congue tempus</a:t>
              </a:r>
              <a:endParaRPr sz="8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3058183" y="3159725"/>
              <a:ext cx="565200" cy="565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212121">
                  <a:alpha val="3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03</a:t>
              </a:r>
              <a:endParaRPr sz="1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183" name="Google Shape;183;p26"/>
          <p:cNvGrpSpPr/>
          <p:nvPr/>
        </p:nvGrpSpPr>
        <p:grpSpPr>
          <a:xfrm>
            <a:off x="1897408" y="1405000"/>
            <a:ext cx="2027423" cy="2135898"/>
            <a:chOff x="4288708" y="1198100"/>
            <a:chExt cx="1767434" cy="1861998"/>
          </a:xfrm>
        </p:grpSpPr>
        <p:sp>
          <p:nvSpPr>
            <p:cNvPr id="184" name="Google Shape;184;p26"/>
            <p:cNvSpPr/>
            <p:nvPr/>
          </p:nvSpPr>
          <p:spPr>
            <a:xfrm rot="3420919">
              <a:off x="4575050" y="2300047"/>
              <a:ext cx="1581515" cy="125402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288708" y="1198100"/>
              <a:ext cx="565200" cy="565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212121">
                  <a:alpha val="3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01</a:t>
              </a:r>
              <a:endParaRPr sz="1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86" name="Google Shape;186;p26"/>
            <p:cNvSpPr txBox="1"/>
            <p:nvPr/>
          </p:nvSpPr>
          <p:spPr>
            <a:xfrm rot="3420634">
              <a:off x="4640653" y="2101762"/>
              <a:ext cx="1673878" cy="292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accent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Vestibulum nec congue tempus</a:t>
              </a:r>
              <a:endParaRPr sz="800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92" name="Google Shape;192;p27"/>
          <p:cNvGraphicFramePr/>
          <p:nvPr/>
        </p:nvGraphicFramePr>
        <p:xfrm>
          <a:off x="457200" y="15253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{F648D45A-F434-4680-AF8B-0461EF1A4F78}</a:tableStyleId>
              </a:tblPr>
              <a:tblGrid>
                <a:gridCol w="1051625"/>
                <a:gridCol w="1051625"/>
                <a:gridCol w="1051625"/>
                <a:gridCol w="1051625"/>
              </a:tblGrid>
              <a:tr h="63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A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B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C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4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Yellow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10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20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7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4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Blue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30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15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10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4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Orange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5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24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16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/>
          <p:nvPr/>
        </p:nvSpPr>
        <p:spPr>
          <a:xfrm>
            <a:off x="457200" y="1063949"/>
            <a:ext cx="7148036" cy="3405167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 txBox="1"/>
          <p:nvPr>
            <p:ph idx="4294967295" type="title"/>
          </p:nvPr>
        </p:nvSpPr>
        <p:spPr>
          <a:xfrm>
            <a:off x="457200" y="206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1881625" y="1715175"/>
            <a:ext cx="6408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rPr>
              <a:t>our office</a:t>
            </a:r>
            <a:endParaRPr sz="1000">
              <a:solidFill>
                <a:schemeClr val="accen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01" name="Google Shape;201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02" name="Google Shape;202;p28"/>
          <p:cNvSpPr txBox="1"/>
          <p:nvPr>
            <p:ph idx="4294967295" type="body"/>
          </p:nvPr>
        </p:nvSpPr>
        <p:spPr>
          <a:xfrm>
            <a:off x="457200" y="4680775"/>
            <a:ext cx="7719300" cy="3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 more maps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203" name="Google Shape;203;p28"/>
          <p:cNvSpPr/>
          <p:nvPr/>
        </p:nvSpPr>
        <p:spPr>
          <a:xfrm rot="10800000">
            <a:off x="1007475" y="2109700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/>
          <p:nvPr/>
        </p:nvSpPr>
        <p:spPr>
          <a:xfrm rot="10800000">
            <a:off x="2522425" y="3530375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8"/>
          <p:cNvSpPr/>
          <p:nvPr/>
        </p:nvSpPr>
        <p:spPr>
          <a:xfrm rot="10800000">
            <a:off x="3404900" y="1917675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/>
          <p:nvPr/>
        </p:nvSpPr>
        <p:spPr>
          <a:xfrm rot="10800000">
            <a:off x="5910625" y="2376675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8"/>
          <p:cNvSpPr/>
          <p:nvPr/>
        </p:nvSpPr>
        <p:spPr>
          <a:xfrm rot="10800000">
            <a:off x="4047900" y="3818450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/>
          <p:nvPr/>
        </p:nvSpPr>
        <p:spPr>
          <a:xfrm rot="10800000">
            <a:off x="6469075" y="3886300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idx="4294967295" type="ctrTitle"/>
          </p:nvPr>
        </p:nvSpPr>
        <p:spPr>
          <a:xfrm>
            <a:off x="457200" y="463025"/>
            <a:ext cx="467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</a:t>
            </a:r>
            <a:endParaRPr sz="7200"/>
          </a:p>
        </p:txBody>
      </p:sp>
      <p:sp>
        <p:nvSpPr>
          <p:cNvPr id="214" name="Google Shape;214;p29"/>
          <p:cNvSpPr txBox="1"/>
          <p:nvPr>
            <p:ph idx="4294967295" type="subTitle"/>
          </p:nvPr>
        </p:nvSpPr>
        <p:spPr>
          <a:xfrm>
            <a:off x="457200" y="1719725"/>
            <a:ext cx="31995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15" name="Google Shape;215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idx="4294967295" type="ctrTitle"/>
          </p:nvPr>
        </p:nvSpPr>
        <p:spPr>
          <a:xfrm>
            <a:off x="928511" y="571800"/>
            <a:ext cx="27597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89,526,124$</a:t>
            </a:r>
            <a:endParaRPr sz="3600"/>
          </a:p>
        </p:txBody>
      </p:sp>
      <p:sp>
        <p:nvSpPr>
          <p:cNvPr id="221" name="Google Shape;221;p30"/>
          <p:cNvSpPr txBox="1"/>
          <p:nvPr>
            <p:ph idx="4294967295" type="subTitle"/>
          </p:nvPr>
        </p:nvSpPr>
        <p:spPr>
          <a:xfrm>
            <a:off x="928511" y="1383085"/>
            <a:ext cx="27597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22" name="Google Shape;222;p30"/>
          <p:cNvSpPr txBox="1"/>
          <p:nvPr>
            <p:ph idx="4294967295" type="ctrTitle"/>
          </p:nvPr>
        </p:nvSpPr>
        <p:spPr>
          <a:xfrm>
            <a:off x="928511" y="3200694"/>
            <a:ext cx="27597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100%</a:t>
            </a:r>
            <a:endParaRPr sz="3600"/>
          </a:p>
        </p:txBody>
      </p:sp>
      <p:sp>
        <p:nvSpPr>
          <p:cNvPr id="223" name="Google Shape;223;p30"/>
          <p:cNvSpPr txBox="1"/>
          <p:nvPr>
            <p:ph idx="4294967295" type="subTitle"/>
          </p:nvPr>
        </p:nvSpPr>
        <p:spPr>
          <a:xfrm>
            <a:off x="928511" y="4011979"/>
            <a:ext cx="27597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24" name="Google Shape;224;p30"/>
          <p:cNvSpPr txBox="1"/>
          <p:nvPr>
            <p:ph idx="4294967295" type="ctrTitle"/>
          </p:nvPr>
        </p:nvSpPr>
        <p:spPr>
          <a:xfrm>
            <a:off x="928511" y="1886247"/>
            <a:ext cx="27597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185,244 users</a:t>
            </a:r>
            <a:endParaRPr sz="3600"/>
          </a:p>
        </p:txBody>
      </p:sp>
      <p:sp>
        <p:nvSpPr>
          <p:cNvPr id="225" name="Google Shape;225;p30"/>
          <p:cNvSpPr txBox="1"/>
          <p:nvPr>
            <p:ph idx="4294967295" type="subTitle"/>
          </p:nvPr>
        </p:nvSpPr>
        <p:spPr>
          <a:xfrm>
            <a:off x="928511" y="2697532"/>
            <a:ext cx="27597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226" name="Google Shape;226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30"/>
          <p:cNvSpPr/>
          <p:nvPr/>
        </p:nvSpPr>
        <p:spPr>
          <a:xfrm>
            <a:off x="481773" y="2341291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" name="Google Shape;228;p30"/>
          <p:cNvGrpSpPr/>
          <p:nvPr/>
        </p:nvGrpSpPr>
        <p:grpSpPr>
          <a:xfrm>
            <a:off x="468971" y="3659677"/>
            <a:ext cx="345971" cy="325505"/>
            <a:chOff x="5972700" y="2330200"/>
            <a:chExt cx="411625" cy="387275"/>
          </a:xfrm>
        </p:grpSpPr>
        <p:sp>
          <p:nvSpPr>
            <p:cNvPr id="229" name="Google Shape;229;p30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30"/>
          <p:cNvGrpSpPr/>
          <p:nvPr/>
        </p:nvGrpSpPr>
        <p:grpSpPr>
          <a:xfrm>
            <a:off x="457207" y="1063675"/>
            <a:ext cx="369526" cy="268183"/>
            <a:chOff x="3932350" y="3714775"/>
            <a:chExt cx="439650" cy="319075"/>
          </a:xfrm>
        </p:grpSpPr>
        <p:sp>
          <p:nvSpPr>
            <p:cNvPr id="232" name="Google Shape;232;p30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3" name="Google Shape;243;p31"/>
          <p:cNvGrpSpPr/>
          <p:nvPr/>
        </p:nvGrpSpPr>
        <p:grpSpPr>
          <a:xfrm>
            <a:off x="457192" y="1714606"/>
            <a:ext cx="4083399" cy="731700"/>
            <a:chOff x="710674" y="1323164"/>
            <a:chExt cx="7300911" cy="731700"/>
          </a:xfrm>
        </p:grpSpPr>
        <p:sp>
          <p:nvSpPr>
            <p:cNvPr id="244" name="Google Shape;244;p31"/>
            <p:cNvSpPr txBox="1"/>
            <p:nvPr/>
          </p:nvSpPr>
          <p:spPr>
            <a:xfrm>
              <a:off x="710674" y="1373350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4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Lorem </a:t>
              </a:r>
              <a:endParaRPr sz="3000">
                <a:solidFill>
                  <a:schemeClr val="accent4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1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Lorem ipsum dolor sit amet, consectetur adipiscing elit. Duis sit amet odio vel purus bibendum luctus.</a:t>
              </a:r>
              <a:endParaRPr sz="12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47" name="Google Shape;247;p31"/>
          <p:cNvGrpSpPr/>
          <p:nvPr/>
        </p:nvGrpSpPr>
        <p:grpSpPr>
          <a:xfrm>
            <a:off x="457194" y="2598966"/>
            <a:ext cx="3881212" cy="731700"/>
            <a:chOff x="710677" y="2207525"/>
            <a:chExt cx="6939410" cy="731700"/>
          </a:xfrm>
        </p:grpSpPr>
        <p:sp>
          <p:nvSpPr>
            <p:cNvPr id="248" name="Google Shape;248;p31"/>
            <p:cNvSpPr txBox="1"/>
            <p:nvPr/>
          </p:nvSpPr>
          <p:spPr>
            <a:xfrm>
              <a:off x="710677" y="2257725"/>
              <a:ext cx="20046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News Cycle"/>
                  <a:ea typeface="News Cycle"/>
                  <a:cs typeface="News Cycle"/>
                  <a:sym typeface="News Cycle"/>
                </a:rPr>
                <a:t>Ipsum</a:t>
              </a:r>
              <a:endParaRPr sz="3000">
                <a:solidFill>
                  <a:schemeClr val="accent3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1"/>
            <p:cNvSpPr txBox="1"/>
            <p:nvPr/>
          </p:nvSpPr>
          <p:spPr>
            <a:xfrm>
              <a:off x="2914387" y="2414096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Lorem ipsum dolor sit amet, consectetur adipiscing elit. Duis sit amet odio vel purus</a:t>
              </a:r>
              <a:r>
                <a:rPr lang="en" sz="12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 bibendum.</a:t>
              </a:r>
              <a:endParaRPr sz="12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51" name="Google Shape;251;p31"/>
          <p:cNvGrpSpPr/>
          <p:nvPr/>
        </p:nvGrpSpPr>
        <p:grpSpPr>
          <a:xfrm>
            <a:off x="482042" y="3480066"/>
            <a:ext cx="3653506" cy="731700"/>
            <a:chOff x="755105" y="3088625"/>
            <a:chExt cx="6532283" cy="731700"/>
          </a:xfrm>
        </p:grpSpPr>
        <p:sp>
          <p:nvSpPr>
            <p:cNvPr id="252" name="Google Shape;252;p31"/>
            <p:cNvSpPr txBox="1"/>
            <p:nvPr/>
          </p:nvSpPr>
          <p:spPr>
            <a:xfrm>
              <a:off x="755105" y="3138825"/>
              <a:ext cx="19599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Dolor</a:t>
              </a:r>
              <a:endParaRPr sz="3000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1"/>
            <p:cNvSpPr txBox="1"/>
            <p:nvPr/>
          </p:nvSpPr>
          <p:spPr>
            <a:xfrm>
              <a:off x="2914388" y="3295180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Lorem ipsum dolor sit amet, consectetur adipiscing elit. Duis sit amet odio vel purus.</a:t>
              </a:r>
              <a:endParaRPr sz="12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457200" y="14210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61" name="Google Shape;261;p32"/>
          <p:cNvSpPr txBox="1"/>
          <p:nvPr>
            <p:ph idx="2" type="body"/>
          </p:nvPr>
        </p:nvSpPr>
        <p:spPr>
          <a:xfrm>
            <a:off x="2038800" y="14210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62" name="Google Shape;262;p32"/>
          <p:cNvSpPr txBox="1"/>
          <p:nvPr>
            <p:ph idx="3" type="body"/>
          </p:nvPr>
        </p:nvSpPr>
        <p:spPr>
          <a:xfrm>
            <a:off x="3620400" y="14210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3" name="Google Shape;263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32"/>
          <p:cNvSpPr txBox="1"/>
          <p:nvPr>
            <p:ph idx="1" type="body"/>
          </p:nvPr>
        </p:nvSpPr>
        <p:spPr>
          <a:xfrm>
            <a:off x="457200" y="27926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65" name="Google Shape;265;p32"/>
          <p:cNvSpPr txBox="1"/>
          <p:nvPr>
            <p:ph idx="2" type="body"/>
          </p:nvPr>
        </p:nvSpPr>
        <p:spPr>
          <a:xfrm>
            <a:off x="2038800" y="27926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66" name="Google Shape;266;p32"/>
          <p:cNvSpPr txBox="1"/>
          <p:nvPr>
            <p:ph idx="3" type="body"/>
          </p:nvPr>
        </p:nvSpPr>
        <p:spPr>
          <a:xfrm>
            <a:off x="3620400" y="27926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457200" y="4406300"/>
            <a:ext cx="6198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72" name="Google Shape;272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33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43900"/>
            <a:ext cx="6675725" cy="33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2845796" y="1421050"/>
            <a:ext cx="2186100" cy="28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EDIT IN POWERPOINT®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action="ppaction://hlinksldjump" r:id="rId4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57200" y="1421050"/>
            <a:ext cx="2186100" cy="28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EDIT IN GOOGLE SLIDES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"Use as Google Slides Theme"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You have to be signed in to your Google account.</a:t>
            </a:r>
            <a:endParaRPr/>
          </a:p>
        </p:txBody>
      </p:sp>
      <p:sp>
        <p:nvSpPr>
          <p:cNvPr id="90" name="Google Shape;90;p16"/>
          <p:cNvSpPr txBox="1"/>
          <p:nvPr>
            <p:ph idx="2" type="body"/>
          </p:nvPr>
        </p:nvSpPr>
        <p:spPr>
          <a:xfrm>
            <a:off x="457200" y="3829725"/>
            <a:ext cx="3923400" cy="11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</a:rPr>
              <a:t>More info on how to use this template at </a:t>
            </a:r>
            <a:r>
              <a:rPr b="1" lang="en" sz="1200" u="sng">
                <a:solidFill>
                  <a:schemeClr val="accent3"/>
                </a:solidFill>
                <a:hlinkClick r:id="rId5"/>
              </a:rPr>
              <a:t>slidescarnival.com/help-use-presentation-template</a:t>
            </a:r>
            <a:endParaRPr b="1" sz="1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3"/>
                </a:solidFill>
              </a:rPr>
              <a:t>This template is free to use under </a:t>
            </a:r>
            <a:r>
              <a:rPr lang="en" sz="1200" u="sng">
                <a:solidFill>
                  <a:schemeClr val="accent3"/>
                </a:solidFill>
                <a:hlinkClick r:id="rId6"/>
              </a:rPr>
              <a:t>Creative Commons Attribution license</a:t>
            </a:r>
            <a:r>
              <a:rPr lang="en" sz="1200">
                <a:solidFill>
                  <a:schemeClr val="accent3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idx="4294967295" type="body"/>
          </p:nvPr>
        </p:nvSpPr>
        <p:spPr>
          <a:xfrm>
            <a:off x="457200" y="444300"/>
            <a:ext cx="2545800" cy="425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MOBILE PROJECT</a:t>
            </a:r>
            <a:endParaRPr sz="3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79" name="Google Shape;279;p34"/>
          <p:cNvSpPr/>
          <p:nvPr/>
        </p:nvSpPr>
        <p:spPr>
          <a:xfrm>
            <a:off x="3952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Place your screenshot here</a:t>
            </a:r>
            <a:endParaRPr sz="10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80" name="Google Shape;280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281" name="Google Shape;281;p34"/>
          <p:cNvGrpSpPr/>
          <p:nvPr/>
        </p:nvGrpSpPr>
        <p:grpSpPr>
          <a:xfrm>
            <a:off x="3893225" y="373572"/>
            <a:ext cx="2119546" cy="4396359"/>
            <a:chOff x="2547150" y="238125"/>
            <a:chExt cx="2525675" cy="5238750"/>
          </a:xfrm>
        </p:grpSpPr>
        <p:sp>
          <p:nvSpPr>
            <p:cNvPr id="282" name="Google Shape;282;p34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/>
          <p:nvPr/>
        </p:nvSpPr>
        <p:spPr>
          <a:xfrm>
            <a:off x="36495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Place your screenshot here</a:t>
            </a:r>
            <a:endParaRPr sz="10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91" name="Google Shape;291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292" name="Google Shape;292;p35"/>
          <p:cNvGrpSpPr/>
          <p:nvPr/>
        </p:nvGrpSpPr>
        <p:grpSpPr>
          <a:xfrm>
            <a:off x="3584802" y="465959"/>
            <a:ext cx="2736410" cy="4222433"/>
            <a:chOff x="2112475" y="238125"/>
            <a:chExt cx="3395050" cy="5238750"/>
          </a:xfrm>
        </p:grpSpPr>
        <p:sp>
          <p:nvSpPr>
            <p:cNvPr id="293" name="Google Shape;293;p35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5"/>
          <p:cNvSpPr txBox="1"/>
          <p:nvPr>
            <p:ph idx="4294967295" type="body"/>
          </p:nvPr>
        </p:nvSpPr>
        <p:spPr>
          <a:xfrm>
            <a:off x="457200" y="444300"/>
            <a:ext cx="2545800" cy="425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TABLET</a:t>
            </a:r>
            <a:r>
              <a:rPr lang="en" sz="3600">
                <a:solidFill>
                  <a:schemeClr val="accent1"/>
                </a:solidFill>
              </a:rPr>
              <a:t> PROJECT</a:t>
            </a:r>
            <a:endParaRPr sz="3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/>
          <p:nvPr/>
        </p:nvSpPr>
        <p:spPr>
          <a:xfrm>
            <a:off x="3110550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Place your screenshot here</a:t>
            </a:r>
            <a:endParaRPr sz="10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03" name="Google Shape;303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304" name="Google Shape;304;p36"/>
          <p:cNvGrpSpPr/>
          <p:nvPr/>
        </p:nvGrpSpPr>
        <p:grpSpPr>
          <a:xfrm>
            <a:off x="2605699" y="1241129"/>
            <a:ext cx="4542205" cy="2661224"/>
            <a:chOff x="1177450" y="241631"/>
            <a:chExt cx="6173152" cy="3616776"/>
          </a:xfrm>
        </p:grpSpPr>
        <p:sp>
          <p:nvSpPr>
            <p:cNvPr id="305" name="Google Shape;305;p36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36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9" name="Google Shape;309;p36"/>
          <p:cNvSpPr txBox="1"/>
          <p:nvPr>
            <p:ph idx="4294967295" type="body"/>
          </p:nvPr>
        </p:nvSpPr>
        <p:spPr>
          <a:xfrm>
            <a:off x="457200" y="444300"/>
            <a:ext cx="1917300" cy="425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DESKTOP</a:t>
            </a:r>
            <a:r>
              <a:rPr lang="en" sz="3600">
                <a:solidFill>
                  <a:schemeClr val="accent1"/>
                </a:solidFill>
              </a:rPr>
              <a:t> PROJECT</a:t>
            </a:r>
            <a:endParaRPr sz="3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idx="4294967295" type="ctrTitle"/>
          </p:nvPr>
        </p:nvSpPr>
        <p:spPr>
          <a:xfrm>
            <a:off x="457200" y="1430675"/>
            <a:ext cx="2311200" cy="99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THANKS</a:t>
            </a:r>
            <a:r>
              <a:rPr lang="en" sz="5200"/>
              <a:t>!</a:t>
            </a:r>
            <a:endParaRPr sz="5200"/>
          </a:p>
        </p:txBody>
      </p:sp>
      <p:sp>
        <p:nvSpPr>
          <p:cNvPr id="315" name="Google Shape;315;p37"/>
          <p:cNvSpPr txBox="1"/>
          <p:nvPr>
            <p:ph idx="4294967295" type="subTitle"/>
          </p:nvPr>
        </p:nvSpPr>
        <p:spPr>
          <a:xfrm>
            <a:off x="457200" y="2460128"/>
            <a:ext cx="2080500" cy="12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3"/>
                </a:solidFill>
              </a:rPr>
              <a:t>Any questions?</a:t>
            </a:r>
            <a:endParaRPr b="1" sz="14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find me at:</a:t>
            </a:r>
            <a:endParaRPr sz="1400"/>
          </a:p>
          <a:p>
            <a:pPr indent="-180340" lvl="0" marL="228600" rtl="0" algn="l">
              <a:spcBef>
                <a:spcPts val="600"/>
              </a:spcBef>
              <a:spcAft>
                <a:spcPts val="0"/>
              </a:spcAft>
              <a:buSzPts val="1400"/>
              <a:buChar char="╸"/>
            </a:pPr>
            <a:r>
              <a:rPr lang="en" sz="1400"/>
              <a:t>@username</a:t>
            </a:r>
            <a:endParaRPr sz="1400"/>
          </a:p>
          <a:p>
            <a:pPr indent="-18034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╸"/>
            </a:pPr>
            <a:r>
              <a:rPr lang="en" sz="1400"/>
              <a:t>user@mail.me</a:t>
            </a:r>
            <a:endParaRPr sz="1400"/>
          </a:p>
        </p:txBody>
      </p:sp>
      <p:sp>
        <p:nvSpPr>
          <p:cNvPr id="316" name="Google Shape;316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22" name="Google Shape;322;p38"/>
          <p:cNvSpPr txBox="1"/>
          <p:nvPr>
            <p:ph idx="1" type="body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23" name="Google Shape;323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29" name="Google Shape;329;p39"/>
          <p:cNvSpPr txBox="1"/>
          <p:nvPr>
            <p:ph idx="1" type="body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Titles: News Cycle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Body copy: </a:t>
            </a:r>
            <a:r>
              <a:rPr lang="en" sz="1800"/>
              <a:t>News Cycle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https://www.fontsquirrel.com/fonts/news-cycle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0" name="Google Shape;330;p39"/>
          <p:cNvSpPr txBox="1"/>
          <p:nvPr/>
        </p:nvSpPr>
        <p:spPr>
          <a:xfrm>
            <a:off x="457200" y="3915400"/>
            <a:ext cx="3777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3"/>
                </a:solidFill>
                <a:latin typeface="News Cycle"/>
                <a:ea typeface="News Cycle"/>
                <a:cs typeface="News Cycle"/>
                <a:sym typeface="News Cycle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31" name="Google Shape;331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40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337" name="Google Shape;337;p40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40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352" name="Google Shape;352;p40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40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358" name="Google Shape;358;p40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40"/>
          <p:cNvSpPr/>
          <p:nvPr/>
        </p:nvSpPr>
        <p:spPr>
          <a:xfrm>
            <a:off x="2071920" y="386254"/>
            <a:ext cx="291717" cy="335738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0"/>
          <p:cNvSpPr/>
          <p:nvPr/>
        </p:nvSpPr>
        <p:spPr>
          <a:xfrm>
            <a:off x="2656888" y="387284"/>
            <a:ext cx="251793" cy="333678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40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366" name="Google Shape;366;p40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40"/>
          <p:cNvSpPr/>
          <p:nvPr/>
        </p:nvSpPr>
        <p:spPr>
          <a:xfrm>
            <a:off x="4284851" y="385750"/>
            <a:ext cx="385895" cy="336746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40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372" name="Google Shape;372;p40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40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380" name="Google Shape;380;p40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40"/>
          <p:cNvSpPr/>
          <p:nvPr/>
        </p:nvSpPr>
        <p:spPr>
          <a:xfrm>
            <a:off x="2042249" y="944598"/>
            <a:ext cx="351077" cy="349039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0"/>
          <p:cNvSpPr/>
          <p:nvPr/>
        </p:nvSpPr>
        <p:spPr>
          <a:xfrm>
            <a:off x="2607759" y="961997"/>
            <a:ext cx="350068" cy="31424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0"/>
          <p:cNvSpPr/>
          <p:nvPr/>
        </p:nvSpPr>
        <p:spPr>
          <a:xfrm>
            <a:off x="3177871" y="964561"/>
            <a:ext cx="339835" cy="30911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0"/>
          <p:cNvSpPr/>
          <p:nvPr/>
        </p:nvSpPr>
        <p:spPr>
          <a:xfrm>
            <a:off x="3754139" y="967629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40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389" name="Google Shape;389;p40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40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392" name="Google Shape;392;p40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40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395" name="Google Shape;395;p40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40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399" name="Google Shape;399;p40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" name="Google Shape;406;p40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407" name="Google Shape;407;p40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40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414" name="Google Shape;414;p4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" name="Google Shape;418;p40"/>
          <p:cNvSpPr/>
          <p:nvPr/>
        </p:nvSpPr>
        <p:spPr>
          <a:xfrm>
            <a:off x="2614399" y="1515740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Google Shape;419;p40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420" name="Google Shape;420;p40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40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423" name="Google Shape;423;p40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" name="Google Shape;428;p40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429" name="Google Shape;429;p40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40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432" name="Google Shape;432;p40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40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440" name="Google Shape;440;p40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40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446" name="Google Shape;446;p40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40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455" name="Google Shape;455;p40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40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460" name="Google Shape;460;p40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40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465" name="Google Shape;465;p40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40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470" name="Google Shape;470;p40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40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473" name="Google Shape;473;p40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40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476" name="Google Shape;476;p40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40"/>
          <p:cNvSpPr/>
          <p:nvPr/>
        </p:nvSpPr>
        <p:spPr>
          <a:xfrm>
            <a:off x="4317611" y="2080241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9" name="Google Shape;479;p40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480" name="Google Shape;480;p40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40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483" name="Google Shape;483;p40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40"/>
          <p:cNvSpPr/>
          <p:nvPr/>
        </p:nvSpPr>
        <p:spPr>
          <a:xfrm>
            <a:off x="1484913" y="2598660"/>
            <a:ext cx="335738" cy="430924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0"/>
          <p:cNvSpPr/>
          <p:nvPr/>
        </p:nvSpPr>
        <p:spPr>
          <a:xfrm>
            <a:off x="963405" y="2598660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3" name="Google Shape;493;p40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494" name="Google Shape;494;p40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40"/>
          <p:cNvSpPr/>
          <p:nvPr/>
        </p:nvSpPr>
        <p:spPr>
          <a:xfrm>
            <a:off x="3734681" y="2636022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7" name="Google Shape;497;p40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498" name="Google Shape;498;p40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Google Shape;500;p40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501" name="Google Shape;501;p40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40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506" name="Google Shape;506;p40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p40"/>
          <p:cNvSpPr/>
          <p:nvPr/>
        </p:nvSpPr>
        <p:spPr>
          <a:xfrm>
            <a:off x="4907686" y="2619652"/>
            <a:ext cx="270221" cy="38896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0" name="Google Shape;510;p40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511" name="Google Shape;511;p40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40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518" name="Google Shape;518;p40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40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528" name="Google Shape;528;p40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40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532" name="Google Shape;532;p40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40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536" name="Google Shape;536;p40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40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542" name="Google Shape;542;p40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40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545" name="Google Shape;545;p40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0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40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553" name="Google Shape;553;p40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40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560" name="Google Shape;560;p40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40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563" name="Google Shape;563;p40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7" name="Google Shape;567;p40"/>
          <p:cNvSpPr/>
          <p:nvPr/>
        </p:nvSpPr>
        <p:spPr>
          <a:xfrm>
            <a:off x="886643" y="383052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0"/>
          <p:cNvSpPr/>
          <p:nvPr/>
        </p:nvSpPr>
        <p:spPr>
          <a:xfrm>
            <a:off x="3177366" y="3773703"/>
            <a:ext cx="340844" cy="340865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0"/>
          <p:cNvSpPr/>
          <p:nvPr/>
        </p:nvSpPr>
        <p:spPr>
          <a:xfrm>
            <a:off x="2612361" y="3795199"/>
            <a:ext cx="340844" cy="297873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0"/>
          <p:cNvSpPr/>
          <p:nvPr/>
        </p:nvSpPr>
        <p:spPr>
          <a:xfrm>
            <a:off x="3740838" y="3772169"/>
            <a:ext cx="343912" cy="343933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1" name="Google Shape;571;p40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572" name="Google Shape;572;p40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40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581" name="Google Shape;581;p40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40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584" name="Google Shape;584;p40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" name="Google Shape;590;p40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591" name="Google Shape;591;p40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40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599" name="Google Shape;599;p40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40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603" name="Google Shape;603;p40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0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40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610" name="Google Shape;610;p40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40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614" name="Google Shape;614;p40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40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618" name="Google Shape;618;p40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40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624" name="Google Shape;624;p40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" name="Google Shape;651;p40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652" name="Google Shape;652;p40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40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676" name="Google Shape;676;p40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40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691" name="Google Shape;691;p40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40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695" name="Google Shape;695;p40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" name="Google Shape;701;p40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702" name="Google Shape;702;p40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40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711" name="Google Shape;711;p40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40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715" name="Google Shape;715;p40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40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21" name="Google Shape;721;p40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" name="Google Shape;728;p40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729" name="Google Shape;729;p40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40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736" name="Google Shape;736;p40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0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" name="Google Shape;745;p40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746" name="Google Shape;746;p40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0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0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40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758" name="Google Shape;758;p40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40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764" name="Google Shape;764;p40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0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0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0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0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0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0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" name="Google Shape;771;p40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772" name="Google Shape;772;p40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0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4" name="Google Shape;774;p40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775" name="Google Shape;775;p40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1C23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0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1C23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" name="Google Shape;777;p40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778" name="Google Shape;778;p40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0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0" name="Google Shape;780;p40"/>
          <p:cNvSpPr/>
          <p:nvPr/>
        </p:nvSpPr>
        <p:spPr>
          <a:xfrm>
            <a:off x="7436055" y="20397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0"/>
          <p:cNvSpPr/>
          <p:nvPr/>
        </p:nvSpPr>
        <p:spPr>
          <a:xfrm>
            <a:off x="6552218" y="20397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40"/>
          <p:cNvSpPr/>
          <p:nvPr/>
        </p:nvSpPr>
        <p:spPr>
          <a:xfrm>
            <a:off x="6837753" y="3097315"/>
            <a:ext cx="1000561" cy="56519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84" name="Google Shape;784;p40"/>
          <p:cNvSpPr txBox="1"/>
          <p:nvPr>
            <p:ph idx="4294967295" type="body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285750" lvl="0" marL="457200" rtl="0" algn="l">
              <a:spcBef>
                <a:spcPts val="600"/>
              </a:spcBef>
              <a:spcAft>
                <a:spcPts val="0"/>
              </a:spcAft>
              <a:buSzPts val="900"/>
              <a:buChar char="╸"/>
            </a:pPr>
            <a:r>
              <a:rPr lang="en" sz="900"/>
              <a:t>Resize them without losing quality.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╸"/>
            </a:pPr>
            <a:r>
              <a:rPr lang="en" sz="900"/>
              <a:t>Change fill color and opacity.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╸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785" name="Google Shape;785;p40"/>
          <p:cNvSpPr txBox="1"/>
          <p:nvPr>
            <p:ph idx="4294967295" type="body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41"/>
          <p:cNvGrpSpPr/>
          <p:nvPr/>
        </p:nvGrpSpPr>
        <p:grpSpPr>
          <a:xfrm>
            <a:off x="2264938" y="1550127"/>
            <a:ext cx="445718" cy="445753"/>
            <a:chOff x="3706812" y="1035050"/>
            <a:chExt cx="4792662" cy="4787899"/>
          </a:xfrm>
        </p:grpSpPr>
        <p:sp>
          <p:nvSpPr>
            <p:cNvPr id="791" name="Google Shape;791;p41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41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7" name="Google Shape;797;p41"/>
          <p:cNvGrpSpPr/>
          <p:nvPr/>
        </p:nvGrpSpPr>
        <p:grpSpPr>
          <a:xfrm>
            <a:off x="985443" y="1550157"/>
            <a:ext cx="443331" cy="445437"/>
            <a:chOff x="1400175" y="1220787"/>
            <a:chExt cx="4473575" cy="4476750"/>
          </a:xfrm>
        </p:grpSpPr>
        <p:sp>
          <p:nvSpPr>
            <p:cNvPr id="798" name="Google Shape;798;p41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2" name="Google Shape;802;p41"/>
          <p:cNvGrpSpPr/>
          <p:nvPr/>
        </p:nvGrpSpPr>
        <p:grpSpPr>
          <a:xfrm>
            <a:off x="344096" y="1550171"/>
            <a:ext cx="446045" cy="445465"/>
            <a:chOff x="1649412" y="927100"/>
            <a:chExt cx="5011737" cy="5016500"/>
          </a:xfrm>
        </p:grpSpPr>
        <p:sp>
          <p:nvSpPr>
            <p:cNvPr id="803" name="Google Shape;803;p41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6" name="Google Shape;806;p41"/>
          <p:cNvGrpSpPr/>
          <p:nvPr/>
        </p:nvGrpSpPr>
        <p:grpSpPr>
          <a:xfrm>
            <a:off x="1624447" y="1550424"/>
            <a:ext cx="444870" cy="445286"/>
            <a:chOff x="1301750" y="920750"/>
            <a:chExt cx="5095875" cy="5100637"/>
          </a:xfrm>
        </p:grpSpPr>
        <p:sp>
          <p:nvSpPr>
            <p:cNvPr id="807" name="Google Shape;807;p41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1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41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2" name="Google Shape;812;p41"/>
          <p:cNvGrpSpPr/>
          <p:nvPr/>
        </p:nvGrpSpPr>
        <p:grpSpPr>
          <a:xfrm>
            <a:off x="3547620" y="1550333"/>
            <a:ext cx="445621" cy="445591"/>
            <a:chOff x="5732756" y="2682276"/>
            <a:chExt cx="719905" cy="719856"/>
          </a:xfrm>
        </p:grpSpPr>
        <p:sp>
          <p:nvSpPr>
            <p:cNvPr id="813" name="Google Shape;813;p41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1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6" name="Google Shape;816;p41"/>
          <p:cNvGrpSpPr/>
          <p:nvPr/>
        </p:nvGrpSpPr>
        <p:grpSpPr>
          <a:xfrm>
            <a:off x="4188937" y="1550327"/>
            <a:ext cx="445627" cy="445604"/>
            <a:chOff x="6768809" y="2682265"/>
            <a:chExt cx="719915" cy="719877"/>
          </a:xfrm>
        </p:grpSpPr>
        <p:sp>
          <p:nvSpPr>
            <p:cNvPr id="817" name="Google Shape;817;p41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41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1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1" name="Google Shape;821;p41"/>
          <p:cNvGrpSpPr/>
          <p:nvPr/>
        </p:nvGrpSpPr>
        <p:grpSpPr>
          <a:xfrm>
            <a:off x="4830259" y="1550356"/>
            <a:ext cx="445753" cy="445545"/>
            <a:chOff x="7804870" y="2682313"/>
            <a:chExt cx="720118" cy="719782"/>
          </a:xfrm>
        </p:grpSpPr>
        <p:sp>
          <p:nvSpPr>
            <p:cNvPr id="822" name="Google Shape;822;p41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41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1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41"/>
          <p:cNvGrpSpPr/>
          <p:nvPr/>
        </p:nvGrpSpPr>
        <p:grpSpPr>
          <a:xfrm>
            <a:off x="5471707" y="1550125"/>
            <a:ext cx="446293" cy="446006"/>
            <a:chOff x="8841135" y="2681940"/>
            <a:chExt cx="720990" cy="720527"/>
          </a:xfrm>
        </p:grpSpPr>
        <p:sp>
          <p:nvSpPr>
            <p:cNvPr id="828" name="Google Shape;828;p41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1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4" name="Google Shape;834;p41"/>
          <p:cNvGrpSpPr/>
          <p:nvPr/>
        </p:nvGrpSpPr>
        <p:grpSpPr>
          <a:xfrm>
            <a:off x="2905705" y="1550057"/>
            <a:ext cx="445260" cy="445260"/>
            <a:chOff x="4103687" y="1439862"/>
            <a:chExt cx="3986212" cy="3986211"/>
          </a:xfrm>
        </p:grpSpPr>
        <p:sp>
          <p:nvSpPr>
            <p:cNvPr id="835" name="Google Shape;835;p41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7" name="Google Shape;837;p41"/>
          <p:cNvGrpSpPr/>
          <p:nvPr/>
        </p:nvGrpSpPr>
        <p:grpSpPr>
          <a:xfrm>
            <a:off x="6113695" y="1550361"/>
            <a:ext cx="445803" cy="445535"/>
            <a:chOff x="9878272" y="2682320"/>
            <a:chExt cx="720199" cy="719767"/>
          </a:xfrm>
        </p:grpSpPr>
        <p:sp>
          <p:nvSpPr>
            <p:cNvPr id="838" name="Google Shape;838;p41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1" name="Google Shape;841;p41"/>
          <p:cNvGrpSpPr/>
          <p:nvPr/>
        </p:nvGrpSpPr>
        <p:grpSpPr>
          <a:xfrm>
            <a:off x="6755193" y="1550278"/>
            <a:ext cx="445700" cy="445701"/>
            <a:chOff x="10914618" y="2682187"/>
            <a:chExt cx="720033" cy="720033"/>
          </a:xfrm>
        </p:grpSpPr>
        <p:sp>
          <p:nvSpPr>
            <p:cNvPr id="842" name="Google Shape;842;p41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8" name="Google Shape;848;p41"/>
          <p:cNvGrpSpPr/>
          <p:nvPr/>
        </p:nvGrpSpPr>
        <p:grpSpPr>
          <a:xfrm>
            <a:off x="978714" y="843057"/>
            <a:ext cx="361521" cy="445816"/>
            <a:chOff x="1582665" y="1011072"/>
            <a:chExt cx="584040" cy="720220"/>
          </a:xfrm>
        </p:grpSpPr>
        <p:sp>
          <p:nvSpPr>
            <p:cNvPr id="849" name="Google Shape;849;p41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41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41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1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1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4" name="Google Shape;854;p41"/>
          <p:cNvGrpSpPr/>
          <p:nvPr/>
        </p:nvGrpSpPr>
        <p:grpSpPr>
          <a:xfrm>
            <a:off x="1580098" y="843078"/>
            <a:ext cx="379481" cy="445796"/>
            <a:chOff x="2554206" y="1011105"/>
            <a:chExt cx="613055" cy="720187"/>
          </a:xfrm>
        </p:grpSpPr>
        <p:sp>
          <p:nvSpPr>
            <p:cNvPr id="855" name="Google Shape;855;p41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1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1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8" name="Google Shape;858;p41"/>
          <p:cNvGrpSpPr/>
          <p:nvPr/>
        </p:nvGrpSpPr>
        <p:grpSpPr>
          <a:xfrm>
            <a:off x="6128273" y="797418"/>
            <a:ext cx="460705" cy="491455"/>
            <a:chOff x="9901824" y="937343"/>
            <a:chExt cx="744273" cy="793950"/>
          </a:xfrm>
        </p:grpSpPr>
        <p:grpSp>
          <p:nvGrpSpPr>
            <p:cNvPr id="859" name="Google Shape;859;p41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860" name="Google Shape;860;p41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41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41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41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41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41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41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41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41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41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70" name="Google Shape;870;p41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1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1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41"/>
          <p:cNvGrpSpPr/>
          <p:nvPr/>
        </p:nvGrpSpPr>
        <p:grpSpPr>
          <a:xfrm>
            <a:off x="2199442" y="843244"/>
            <a:ext cx="369868" cy="445629"/>
            <a:chOff x="3554761" y="1011374"/>
            <a:chExt cx="597525" cy="719918"/>
          </a:xfrm>
        </p:grpSpPr>
        <p:sp>
          <p:nvSpPr>
            <p:cNvPr id="877" name="Google Shape;877;p41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1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1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1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1" name="Google Shape;881;p41"/>
          <p:cNvGrpSpPr/>
          <p:nvPr/>
        </p:nvGrpSpPr>
        <p:grpSpPr>
          <a:xfrm>
            <a:off x="2809172" y="843032"/>
            <a:ext cx="370755" cy="445841"/>
            <a:chOff x="4539787" y="1011032"/>
            <a:chExt cx="598958" cy="720261"/>
          </a:xfrm>
        </p:grpSpPr>
        <p:sp>
          <p:nvSpPr>
            <p:cNvPr id="882" name="Google Shape;882;p41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1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1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1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41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7" name="Google Shape;887;p41"/>
          <p:cNvGrpSpPr/>
          <p:nvPr/>
        </p:nvGrpSpPr>
        <p:grpSpPr>
          <a:xfrm>
            <a:off x="3419790" y="843140"/>
            <a:ext cx="366917" cy="445733"/>
            <a:chOff x="5526246" y="1011207"/>
            <a:chExt cx="592758" cy="720086"/>
          </a:xfrm>
        </p:grpSpPr>
        <p:sp>
          <p:nvSpPr>
            <p:cNvPr id="888" name="Google Shape;888;p41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1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1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1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1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1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p41"/>
          <p:cNvGrpSpPr/>
          <p:nvPr/>
        </p:nvGrpSpPr>
        <p:grpSpPr>
          <a:xfrm>
            <a:off x="374558" y="843134"/>
            <a:ext cx="364294" cy="445740"/>
            <a:chOff x="606645" y="1011196"/>
            <a:chExt cx="588520" cy="720096"/>
          </a:xfrm>
        </p:grpSpPr>
        <p:sp>
          <p:nvSpPr>
            <p:cNvPr id="895" name="Google Shape;895;p41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1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1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1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41"/>
          <p:cNvGrpSpPr/>
          <p:nvPr/>
        </p:nvGrpSpPr>
        <p:grpSpPr>
          <a:xfrm>
            <a:off x="6828841" y="843111"/>
            <a:ext cx="298405" cy="445762"/>
            <a:chOff x="11033597" y="1011159"/>
            <a:chExt cx="482075" cy="720133"/>
          </a:xfrm>
        </p:grpSpPr>
        <p:sp>
          <p:nvSpPr>
            <p:cNvPr id="900" name="Google Shape;900;p41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1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1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1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p41"/>
          <p:cNvGrpSpPr/>
          <p:nvPr/>
        </p:nvGrpSpPr>
        <p:grpSpPr>
          <a:xfrm>
            <a:off x="5427706" y="797418"/>
            <a:ext cx="460705" cy="491455"/>
            <a:chOff x="8770051" y="937343"/>
            <a:chExt cx="744273" cy="793950"/>
          </a:xfrm>
        </p:grpSpPr>
        <p:sp>
          <p:nvSpPr>
            <p:cNvPr id="905" name="Google Shape;905;p41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1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1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1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1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0" name="Google Shape;910;p41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911" name="Google Shape;911;p4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4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4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4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4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4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4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4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4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4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21" name="Google Shape;921;p41"/>
          <p:cNvGrpSpPr/>
          <p:nvPr/>
        </p:nvGrpSpPr>
        <p:grpSpPr>
          <a:xfrm>
            <a:off x="4026570" y="797418"/>
            <a:ext cx="460705" cy="491455"/>
            <a:chOff x="6506504" y="937343"/>
            <a:chExt cx="744273" cy="793950"/>
          </a:xfrm>
        </p:grpSpPr>
        <p:sp>
          <p:nvSpPr>
            <p:cNvPr id="922" name="Google Shape;922;p41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1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1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5" name="Google Shape;925;p41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926" name="Google Shape;926;p4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4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4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4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4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4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4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4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4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4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36" name="Google Shape;936;p41"/>
          <p:cNvGrpSpPr/>
          <p:nvPr/>
        </p:nvGrpSpPr>
        <p:grpSpPr>
          <a:xfrm>
            <a:off x="4727138" y="797418"/>
            <a:ext cx="460705" cy="491455"/>
            <a:chOff x="7638277" y="937343"/>
            <a:chExt cx="744273" cy="793950"/>
          </a:xfrm>
        </p:grpSpPr>
        <p:sp>
          <p:nvSpPr>
            <p:cNvPr id="937" name="Google Shape;937;p41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1" name="Google Shape;941;p41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942" name="Google Shape;942;p4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4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4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4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4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4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4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4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4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4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2" name="Google Shape;952;p41"/>
          <p:cNvGrpSpPr/>
          <p:nvPr/>
        </p:nvGrpSpPr>
        <p:grpSpPr>
          <a:xfrm>
            <a:off x="2267248" y="2986973"/>
            <a:ext cx="445779" cy="400764"/>
            <a:chOff x="3778727" y="4460423"/>
            <a:chExt cx="720160" cy="647438"/>
          </a:xfrm>
        </p:grpSpPr>
        <p:sp>
          <p:nvSpPr>
            <p:cNvPr id="953" name="Google Shape;953;p41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1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41"/>
          <p:cNvGrpSpPr/>
          <p:nvPr/>
        </p:nvGrpSpPr>
        <p:grpSpPr>
          <a:xfrm>
            <a:off x="344133" y="2972048"/>
            <a:ext cx="445680" cy="430613"/>
            <a:chOff x="557494" y="4436312"/>
            <a:chExt cx="720000" cy="695660"/>
          </a:xfrm>
        </p:grpSpPr>
        <p:sp>
          <p:nvSpPr>
            <p:cNvPr id="961" name="Google Shape;961;p41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1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1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1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5" name="Google Shape;965;p41"/>
          <p:cNvGrpSpPr/>
          <p:nvPr/>
        </p:nvGrpSpPr>
        <p:grpSpPr>
          <a:xfrm>
            <a:off x="3549355" y="2964459"/>
            <a:ext cx="445833" cy="445792"/>
            <a:chOff x="5926265" y="4424051"/>
            <a:chExt cx="720246" cy="720181"/>
          </a:xfrm>
        </p:grpSpPr>
        <p:sp>
          <p:nvSpPr>
            <p:cNvPr id="966" name="Google Shape;966;p41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1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1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0" name="Google Shape;970;p41"/>
          <p:cNvGrpSpPr/>
          <p:nvPr/>
        </p:nvGrpSpPr>
        <p:grpSpPr>
          <a:xfrm>
            <a:off x="985116" y="2984013"/>
            <a:ext cx="445680" cy="406684"/>
            <a:chOff x="1631150" y="4455641"/>
            <a:chExt cx="720000" cy="657002"/>
          </a:xfrm>
        </p:grpSpPr>
        <p:sp>
          <p:nvSpPr>
            <p:cNvPr id="971" name="Google Shape;971;p41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1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1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1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1"/>
          <p:cNvGrpSpPr/>
          <p:nvPr/>
        </p:nvGrpSpPr>
        <p:grpSpPr>
          <a:xfrm>
            <a:off x="1626145" y="2983429"/>
            <a:ext cx="445680" cy="407853"/>
            <a:chOff x="2704878" y="4454697"/>
            <a:chExt cx="720000" cy="658889"/>
          </a:xfrm>
        </p:grpSpPr>
        <p:sp>
          <p:nvSpPr>
            <p:cNvPr id="977" name="Google Shape;977;p41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1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1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3" name="Google Shape;983;p41"/>
          <p:cNvGrpSpPr/>
          <p:nvPr/>
        </p:nvGrpSpPr>
        <p:grpSpPr>
          <a:xfrm>
            <a:off x="2908416" y="2985387"/>
            <a:ext cx="445549" cy="403935"/>
            <a:chOff x="4852681" y="4457861"/>
            <a:chExt cx="719788" cy="652561"/>
          </a:xfrm>
        </p:grpSpPr>
        <p:sp>
          <p:nvSpPr>
            <p:cNvPr id="984" name="Google Shape;984;p41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7" name="Google Shape;987;p41"/>
          <p:cNvGrpSpPr/>
          <p:nvPr/>
        </p:nvGrpSpPr>
        <p:grpSpPr>
          <a:xfrm>
            <a:off x="4190577" y="2975824"/>
            <a:ext cx="445818" cy="423063"/>
            <a:chOff x="7000306" y="4442411"/>
            <a:chExt cx="720224" cy="683463"/>
          </a:xfrm>
        </p:grpSpPr>
        <p:sp>
          <p:nvSpPr>
            <p:cNvPr id="988" name="Google Shape;988;p41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1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1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3" name="Google Shape;993;p41"/>
          <p:cNvGrpSpPr/>
          <p:nvPr/>
        </p:nvGrpSpPr>
        <p:grpSpPr>
          <a:xfrm>
            <a:off x="4831785" y="2973621"/>
            <a:ext cx="445779" cy="427468"/>
            <a:chOff x="8074325" y="4438852"/>
            <a:chExt cx="720160" cy="690579"/>
          </a:xfrm>
        </p:grpSpPr>
        <p:sp>
          <p:nvSpPr>
            <p:cNvPr id="994" name="Google Shape;994;p41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1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1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1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1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1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1"/>
          <p:cNvGrpSpPr/>
          <p:nvPr/>
        </p:nvGrpSpPr>
        <p:grpSpPr>
          <a:xfrm>
            <a:off x="6114130" y="2987570"/>
            <a:ext cx="445629" cy="399565"/>
            <a:chOff x="9878975" y="4425243"/>
            <a:chExt cx="719918" cy="645502"/>
          </a:xfrm>
        </p:grpSpPr>
        <p:sp>
          <p:nvSpPr>
            <p:cNvPr id="1001" name="Google Shape;1001;p41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1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1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41"/>
          <p:cNvGrpSpPr/>
          <p:nvPr/>
        </p:nvGrpSpPr>
        <p:grpSpPr>
          <a:xfrm>
            <a:off x="6755147" y="2976371"/>
            <a:ext cx="445785" cy="421964"/>
            <a:chOff x="10914544" y="4407150"/>
            <a:chExt cx="720170" cy="681687"/>
          </a:xfrm>
        </p:grpSpPr>
        <p:sp>
          <p:nvSpPr>
            <p:cNvPr id="1005" name="Google Shape;1005;p41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1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1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1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1"/>
          <p:cNvGrpSpPr/>
          <p:nvPr/>
        </p:nvGrpSpPr>
        <p:grpSpPr>
          <a:xfrm>
            <a:off x="5472937" y="2984485"/>
            <a:ext cx="445805" cy="405735"/>
            <a:chOff x="8843122" y="4420259"/>
            <a:chExt cx="720202" cy="655469"/>
          </a:xfrm>
        </p:grpSpPr>
        <p:sp>
          <p:nvSpPr>
            <p:cNvPr id="1010" name="Google Shape;1010;p41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1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1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1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1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1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6" name="Google Shape;1016;p41"/>
          <p:cNvGrpSpPr/>
          <p:nvPr/>
        </p:nvGrpSpPr>
        <p:grpSpPr>
          <a:xfrm>
            <a:off x="2275807" y="2283047"/>
            <a:ext cx="445812" cy="394518"/>
            <a:chOff x="1510757" y="3225422"/>
            <a:chExt cx="720214" cy="637347"/>
          </a:xfrm>
        </p:grpSpPr>
        <p:sp>
          <p:nvSpPr>
            <p:cNvPr id="1017" name="Google Shape;1017;p41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1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1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1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1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1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1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4" name="Google Shape;1024;p41"/>
          <p:cNvGrpSpPr/>
          <p:nvPr/>
        </p:nvGrpSpPr>
        <p:grpSpPr>
          <a:xfrm>
            <a:off x="2967198" y="2300567"/>
            <a:ext cx="445767" cy="359478"/>
            <a:chOff x="2595501" y="3253725"/>
            <a:chExt cx="720141" cy="580739"/>
          </a:xfrm>
        </p:grpSpPr>
        <p:sp>
          <p:nvSpPr>
            <p:cNvPr id="1025" name="Google Shape;1025;p41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1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1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1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41"/>
          <p:cNvGrpSpPr/>
          <p:nvPr/>
        </p:nvGrpSpPr>
        <p:grpSpPr>
          <a:xfrm>
            <a:off x="4349869" y="2257535"/>
            <a:ext cx="443879" cy="445541"/>
            <a:chOff x="4764809" y="3184208"/>
            <a:chExt cx="717090" cy="719775"/>
          </a:xfrm>
        </p:grpSpPr>
        <p:sp>
          <p:nvSpPr>
            <p:cNvPr id="1030" name="Google Shape;1030;p41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1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1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41"/>
          <p:cNvGrpSpPr/>
          <p:nvPr/>
        </p:nvGrpSpPr>
        <p:grpSpPr>
          <a:xfrm>
            <a:off x="3658545" y="2286500"/>
            <a:ext cx="445746" cy="387612"/>
            <a:chOff x="3680173" y="3231000"/>
            <a:chExt cx="720106" cy="626190"/>
          </a:xfrm>
        </p:grpSpPr>
        <p:sp>
          <p:nvSpPr>
            <p:cNvPr id="1034" name="Google Shape;1034;p41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1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1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1"/>
          <p:cNvGrpSpPr/>
          <p:nvPr/>
        </p:nvGrpSpPr>
        <p:grpSpPr>
          <a:xfrm>
            <a:off x="5730632" y="2257496"/>
            <a:ext cx="443283" cy="445620"/>
            <a:chOff x="6931035" y="3184144"/>
            <a:chExt cx="716128" cy="719903"/>
          </a:xfrm>
        </p:grpSpPr>
        <p:sp>
          <p:nvSpPr>
            <p:cNvPr id="1038" name="Google Shape;1038;p41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1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1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1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2" name="Google Shape;1042;p41"/>
          <p:cNvGrpSpPr/>
          <p:nvPr/>
        </p:nvGrpSpPr>
        <p:grpSpPr>
          <a:xfrm>
            <a:off x="5039326" y="2257448"/>
            <a:ext cx="445727" cy="445714"/>
            <a:chOff x="5846429" y="3184067"/>
            <a:chExt cx="720076" cy="720055"/>
          </a:xfrm>
        </p:grpSpPr>
        <p:sp>
          <p:nvSpPr>
            <p:cNvPr id="1043" name="Google Shape;1043;p41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1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1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7" name="Google Shape;1047;p41"/>
          <p:cNvGrpSpPr/>
          <p:nvPr/>
        </p:nvGrpSpPr>
        <p:grpSpPr>
          <a:xfrm>
            <a:off x="1726531" y="2257393"/>
            <a:ext cx="303698" cy="445825"/>
            <a:chOff x="655600" y="3183978"/>
            <a:chExt cx="490627" cy="720234"/>
          </a:xfrm>
        </p:grpSpPr>
        <p:sp>
          <p:nvSpPr>
            <p:cNvPr id="1048" name="Google Shape;1048;p41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1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1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1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1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3" name="Google Shape;1053;p41"/>
          <p:cNvGrpSpPr/>
          <p:nvPr/>
        </p:nvGrpSpPr>
        <p:grpSpPr>
          <a:xfrm>
            <a:off x="6419493" y="2257509"/>
            <a:ext cx="189785" cy="445592"/>
            <a:chOff x="8011692" y="3184166"/>
            <a:chExt cx="306600" cy="719859"/>
          </a:xfrm>
        </p:grpSpPr>
        <p:sp>
          <p:nvSpPr>
            <p:cNvPr id="1054" name="Google Shape;1054;p41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1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1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1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1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1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41"/>
          <p:cNvGrpSpPr/>
          <p:nvPr/>
        </p:nvGrpSpPr>
        <p:grpSpPr>
          <a:xfrm>
            <a:off x="6854280" y="2257259"/>
            <a:ext cx="246199" cy="445516"/>
            <a:chOff x="4556125" y="630237"/>
            <a:chExt cx="3081338" cy="5568950"/>
          </a:xfrm>
        </p:grpSpPr>
        <p:sp>
          <p:nvSpPr>
            <p:cNvPr id="1061" name="Google Shape;1061;p41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1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1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1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8" name="Google Shape;1068;p41"/>
          <p:cNvGrpSpPr/>
          <p:nvPr/>
        </p:nvGrpSpPr>
        <p:grpSpPr>
          <a:xfrm>
            <a:off x="1035303" y="2257459"/>
            <a:ext cx="445768" cy="445697"/>
            <a:chOff x="1674084" y="3214987"/>
            <a:chExt cx="720142" cy="720027"/>
          </a:xfrm>
        </p:grpSpPr>
        <p:sp>
          <p:nvSpPr>
            <p:cNvPr id="1069" name="Google Shape;1069;p41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1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1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1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1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1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1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1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1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1" name="Google Shape;1081;p41"/>
          <p:cNvGrpSpPr/>
          <p:nvPr/>
        </p:nvGrpSpPr>
        <p:grpSpPr>
          <a:xfrm>
            <a:off x="344144" y="2257421"/>
            <a:ext cx="445578" cy="445773"/>
            <a:chOff x="557511" y="3214925"/>
            <a:chExt cx="719836" cy="720150"/>
          </a:xfrm>
        </p:grpSpPr>
        <p:sp>
          <p:nvSpPr>
            <p:cNvPr id="1082" name="Google Shape;1082;p41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6" name="Google Shape;1086;p41"/>
          <p:cNvGrpSpPr/>
          <p:nvPr/>
        </p:nvGrpSpPr>
        <p:grpSpPr>
          <a:xfrm>
            <a:off x="288027" y="3693756"/>
            <a:ext cx="445905" cy="400522"/>
            <a:chOff x="1147762" y="1131887"/>
            <a:chExt cx="5137150" cy="4619626"/>
          </a:xfrm>
        </p:grpSpPr>
        <p:sp>
          <p:nvSpPr>
            <p:cNvPr id="1087" name="Google Shape;1087;p41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1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0" name="Google Shape;1090;p41"/>
          <p:cNvGrpSpPr/>
          <p:nvPr/>
        </p:nvGrpSpPr>
        <p:grpSpPr>
          <a:xfrm>
            <a:off x="1085356" y="3687410"/>
            <a:ext cx="445901" cy="413282"/>
            <a:chOff x="1570037" y="1341437"/>
            <a:chExt cx="4943475" cy="4576762"/>
          </a:xfrm>
        </p:grpSpPr>
        <p:sp>
          <p:nvSpPr>
            <p:cNvPr id="1091" name="Google Shape;1091;p41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1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1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1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1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1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7" name="Google Shape;1097;p41"/>
          <p:cNvGrpSpPr/>
          <p:nvPr/>
        </p:nvGrpSpPr>
        <p:grpSpPr>
          <a:xfrm>
            <a:off x="3570679" y="3671511"/>
            <a:ext cx="441332" cy="445721"/>
            <a:chOff x="5770007" y="5489899"/>
            <a:chExt cx="712976" cy="720067"/>
          </a:xfrm>
        </p:grpSpPr>
        <p:sp>
          <p:nvSpPr>
            <p:cNvPr id="1098" name="Google Shape;1098;p41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1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1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1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1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1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1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1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6" name="Google Shape;1106;p41"/>
          <p:cNvGrpSpPr/>
          <p:nvPr/>
        </p:nvGrpSpPr>
        <p:grpSpPr>
          <a:xfrm>
            <a:off x="4363470" y="3693981"/>
            <a:ext cx="445651" cy="400824"/>
            <a:chOff x="7050768" y="5526199"/>
            <a:chExt cx="719953" cy="647534"/>
          </a:xfrm>
        </p:grpSpPr>
        <p:sp>
          <p:nvSpPr>
            <p:cNvPr id="1107" name="Google Shape;1107;p41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1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1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1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1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1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1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1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1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9" name="Google Shape;1119;p41"/>
          <p:cNvGrpSpPr/>
          <p:nvPr/>
        </p:nvGrpSpPr>
        <p:grpSpPr>
          <a:xfrm>
            <a:off x="5957986" y="3694051"/>
            <a:ext cx="445681" cy="400651"/>
            <a:chOff x="9626723" y="5526313"/>
            <a:chExt cx="720002" cy="647256"/>
          </a:xfrm>
        </p:grpSpPr>
        <p:sp>
          <p:nvSpPr>
            <p:cNvPr id="1120" name="Google Shape;1120;p41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1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41"/>
          <p:cNvGrpSpPr/>
          <p:nvPr/>
        </p:nvGrpSpPr>
        <p:grpSpPr>
          <a:xfrm>
            <a:off x="6755226" y="3671488"/>
            <a:ext cx="445582" cy="445743"/>
            <a:chOff x="10914672" y="5489861"/>
            <a:chExt cx="719842" cy="720102"/>
          </a:xfrm>
        </p:grpSpPr>
        <p:sp>
          <p:nvSpPr>
            <p:cNvPr id="1133" name="Google Shape;1133;p41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1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1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1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1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1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41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1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1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1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1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1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5" name="Google Shape;1145;p41"/>
          <p:cNvGrpSpPr/>
          <p:nvPr/>
        </p:nvGrpSpPr>
        <p:grpSpPr>
          <a:xfrm>
            <a:off x="5160686" y="3681752"/>
            <a:ext cx="445821" cy="425246"/>
            <a:chOff x="8338678" y="5506443"/>
            <a:chExt cx="720227" cy="686988"/>
          </a:xfrm>
        </p:grpSpPr>
        <p:sp>
          <p:nvSpPr>
            <p:cNvPr id="1146" name="Google Shape;1146;p41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1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1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1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1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1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2" name="Google Shape;1152;p41"/>
          <p:cNvGrpSpPr/>
          <p:nvPr/>
        </p:nvGrpSpPr>
        <p:grpSpPr>
          <a:xfrm>
            <a:off x="1882343" y="3736342"/>
            <a:ext cx="1336824" cy="316035"/>
            <a:chOff x="3042485" y="5594633"/>
            <a:chExt cx="2159652" cy="510557"/>
          </a:xfrm>
        </p:grpSpPr>
        <p:sp>
          <p:nvSpPr>
            <p:cNvPr id="1153" name="Google Shape;1153;p41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1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1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1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1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1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1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1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1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1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1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1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1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1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1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41"/>
          <p:cNvGrpSpPr/>
          <p:nvPr/>
        </p:nvGrpSpPr>
        <p:grpSpPr>
          <a:xfrm>
            <a:off x="1085233" y="4379878"/>
            <a:ext cx="445738" cy="442950"/>
            <a:chOff x="1442627" y="5710929"/>
            <a:chExt cx="594318" cy="590600"/>
          </a:xfrm>
        </p:grpSpPr>
        <p:sp>
          <p:nvSpPr>
            <p:cNvPr id="1169" name="Google Shape;1169;p41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1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1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1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1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4" name="Google Shape;1174;p41"/>
          <p:cNvGrpSpPr/>
          <p:nvPr/>
        </p:nvGrpSpPr>
        <p:grpSpPr>
          <a:xfrm>
            <a:off x="5994083" y="4378458"/>
            <a:ext cx="373053" cy="445791"/>
            <a:chOff x="8095060" y="5664590"/>
            <a:chExt cx="497404" cy="594389"/>
          </a:xfrm>
        </p:grpSpPr>
        <p:grpSp>
          <p:nvGrpSpPr>
            <p:cNvPr id="1175" name="Google Shape;1175;p41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176" name="Google Shape;1176;p41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41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41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9" name="Google Shape;1179;p41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180" name="Google Shape;1180;p41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41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41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3" name="Google Shape;1183;p41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184" name="Google Shape;1184;p41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41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41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7" name="Google Shape;1187;p41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188" name="Google Shape;1188;p41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41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41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91" name="Google Shape;1191;p41"/>
          <p:cNvGrpSpPr/>
          <p:nvPr/>
        </p:nvGrpSpPr>
        <p:grpSpPr>
          <a:xfrm>
            <a:off x="2076875" y="4378486"/>
            <a:ext cx="557162" cy="445734"/>
            <a:chOff x="4607809" y="5664627"/>
            <a:chExt cx="742883" cy="594312"/>
          </a:xfrm>
        </p:grpSpPr>
        <p:sp>
          <p:nvSpPr>
            <p:cNvPr id="1192" name="Google Shape;1192;p41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1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1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1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1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1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1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1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0" name="Google Shape;1200;p41"/>
          <p:cNvGrpSpPr/>
          <p:nvPr/>
        </p:nvGrpSpPr>
        <p:grpSpPr>
          <a:xfrm>
            <a:off x="3179940" y="4378543"/>
            <a:ext cx="1079865" cy="445620"/>
            <a:chOff x="2571250" y="5664711"/>
            <a:chExt cx="1439820" cy="594160"/>
          </a:xfrm>
        </p:grpSpPr>
        <p:sp>
          <p:nvSpPr>
            <p:cNvPr id="1201" name="Google Shape;1201;p41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1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1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1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1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1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1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1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1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1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1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1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1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1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1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1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1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1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1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1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1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1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1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1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5" name="Google Shape;1225;p41"/>
          <p:cNvGrpSpPr/>
          <p:nvPr/>
        </p:nvGrpSpPr>
        <p:grpSpPr>
          <a:xfrm>
            <a:off x="4805709" y="4378335"/>
            <a:ext cx="642470" cy="446036"/>
            <a:chOff x="6332670" y="5663946"/>
            <a:chExt cx="856627" cy="594715"/>
          </a:xfrm>
        </p:grpSpPr>
        <p:grpSp>
          <p:nvGrpSpPr>
            <p:cNvPr id="1226" name="Google Shape;1226;p41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227" name="Google Shape;1227;p4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4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9" name="Google Shape;1229;p41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230" name="Google Shape;1230;p4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4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2" name="Google Shape;1232;p41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233" name="Google Shape;1233;p4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4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35" name="Google Shape;1235;p41"/>
          <p:cNvSpPr txBox="1"/>
          <p:nvPr>
            <p:ph idx="4294967295" type="title"/>
          </p:nvPr>
        </p:nvSpPr>
        <p:spPr>
          <a:xfrm>
            <a:off x="374550" y="249075"/>
            <a:ext cx="68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236" name="Google Shape;1236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42"/>
          <p:cNvSpPr txBox="1"/>
          <p:nvPr/>
        </p:nvSpPr>
        <p:spPr>
          <a:xfrm>
            <a:off x="731900" y="2374250"/>
            <a:ext cx="63210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News Cycle"/>
                <a:ea typeface="News Cycle"/>
                <a:cs typeface="News Cycle"/>
                <a:sym typeface="News Cycle"/>
              </a:rPr>
              <a:t> </a:t>
            </a:r>
            <a:r>
              <a:rPr lang="en" sz="2400">
                <a:solidFill>
                  <a:schemeClr val="lt1"/>
                </a:solidFill>
                <a:highlight>
                  <a:schemeClr val="accent5"/>
                </a:highlight>
                <a:latin typeface="News Cycle"/>
                <a:ea typeface="News Cycle"/>
                <a:cs typeface="News Cycle"/>
                <a:sym typeface="News Cycle"/>
              </a:rPr>
              <a:t>and many more...</a:t>
            </a:r>
            <a:endParaRPr sz="2400">
              <a:solidFill>
                <a:schemeClr val="lt1"/>
              </a:solidFill>
              <a:highlight>
                <a:schemeClr val="accent5"/>
              </a:highlight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242" name="Google Shape;1242;p42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accent1"/>
                </a:solidFill>
              </a:rPr>
              <a:t>😉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1243" name="Google Shape;1243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244" name="Google Shape;1244;p42"/>
          <p:cNvSpPr txBox="1"/>
          <p:nvPr>
            <p:ph idx="4294967295" type="body"/>
          </p:nvPr>
        </p:nvSpPr>
        <p:spPr>
          <a:xfrm>
            <a:off x="2200525" y="856425"/>
            <a:ext cx="58590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p4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43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51" name="Google Shape;1251;p43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252" name="Google Shape;1252;p43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253" name="Google Shape;1253;p43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54" name="Google Shape;1254;p43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55" name="Google Shape;1255;p43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256" name="Google Shape;1256;p43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57" name="Google Shape;1257;p43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58" name="Google Shape;1258;p43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259" name="Google Shape;1259;p43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60" name="Google Shape;1260;p43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61" name="Google Shape;1261;p43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262" name="Google Shape;1262;p43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63" name="Google Shape;1263;p43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264" name="Google Shape;1264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4294967295" type="ctrTitle"/>
          </p:nvPr>
        </p:nvSpPr>
        <p:spPr>
          <a:xfrm>
            <a:off x="457200" y="1430675"/>
            <a:ext cx="2311200" cy="99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97" name="Google Shape;97;p17"/>
          <p:cNvSpPr txBox="1"/>
          <p:nvPr>
            <p:ph idx="4294967295" type="subTitle"/>
          </p:nvPr>
        </p:nvSpPr>
        <p:spPr>
          <a:xfrm>
            <a:off x="457200" y="2460128"/>
            <a:ext cx="2080500" cy="12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3"/>
                </a:solidFill>
              </a:rPr>
              <a:t>I am Jayden Smith</a:t>
            </a:r>
            <a:endParaRPr b="1" sz="14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 am here because I love to give presentations.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You can find me at @username</a:t>
            </a:r>
            <a:endParaRPr b="1" sz="1400"/>
          </a:p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ctrTitle"/>
          </p:nvPr>
        </p:nvSpPr>
        <p:spPr>
          <a:xfrm>
            <a:off x="457200" y="1873800"/>
            <a:ext cx="3350400" cy="100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04" name="Google Shape;104;p18"/>
          <p:cNvSpPr txBox="1"/>
          <p:nvPr>
            <p:ph idx="1" type="subTitle"/>
          </p:nvPr>
        </p:nvSpPr>
        <p:spPr>
          <a:xfrm>
            <a:off x="457200" y="2978101"/>
            <a:ext cx="3350400" cy="29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41624" y="683725"/>
            <a:ext cx="2860800" cy="37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“</a:t>
            </a:r>
            <a:r>
              <a:rPr lang="en"/>
              <a:t>Quotations are commonly printed as a means of inspiration and to invoke philosophical thoughts from the reader</a:t>
            </a:r>
            <a:r>
              <a:rPr lang="en">
                <a:solidFill>
                  <a:schemeClr val="accent1"/>
                </a:solidFill>
              </a:rPr>
              <a:t>”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Here you have a list of items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And some text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idx="4294967295" type="subTitle"/>
          </p:nvPr>
        </p:nvSpPr>
        <p:spPr>
          <a:xfrm>
            <a:off x="457200" y="2332650"/>
            <a:ext cx="3139800" cy="12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Bring the attention of your audience over a key concept using icons or illustrations</a:t>
            </a:r>
            <a:endParaRPr sz="1800"/>
          </a:p>
        </p:txBody>
      </p:sp>
      <p:grpSp>
        <p:nvGrpSpPr>
          <p:cNvPr id="123" name="Google Shape;123;p21"/>
          <p:cNvGrpSpPr/>
          <p:nvPr/>
        </p:nvGrpSpPr>
        <p:grpSpPr>
          <a:xfrm>
            <a:off x="6386384" y="1068222"/>
            <a:ext cx="2025186" cy="2025147"/>
            <a:chOff x="6643075" y="3664250"/>
            <a:chExt cx="407950" cy="407975"/>
          </a:xfrm>
        </p:grpSpPr>
        <p:sp>
          <p:nvSpPr>
            <p:cNvPr id="124" name="Google Shape;124;p21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21"/>
          <p:cNvGrpSpPr/>
          <p:nvPr/>
        </p:nvGrpSpPr>
        <p:grpSpPr>
          <a:xfrm rot="-587484">
            <a:off x="6267723" y="3357178"/>
            <a:ext cx="832620" cy="832573"/>
            <a:chOff x="576250" y="4319400"/>
            <a:chExt cx="442075" cy="442050"/>
          </a:xfrm>
        </p:grpSpPr>
        <p:sp>
          <p:nvSpPr>
            <p:cNvPr id="127" name="Google Shape;127;p21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21"/>
          <p:cNvSpPr/>
          <p:nvPr/>
        </p:nvSpPr>
        <p:spPr>
          <a:xfrm>
            <a:off x="5902109" y="1536042"/>
            <a:ext cx="316555" cy="30225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 rot="2697326">
            <a:off x="7988131" y="3083448"/>
            <a:ext cx="480511" cy="45881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8368271" y="2821523"/>
            <a:ext cx="192462" cy="18384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>
            <p:ph idx="4294967295" type="ctrTitle"/>
          </p:nvPr>
        </p:nvSpPr>
        <p:spPr>
          <a:xfrm>
            <a:off x="457200" y="428250"/>
            <a:ext cx="3763200" cy="190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BIG CONCEPT</a:t>
            </a:r>
            <a:endParaRPr sz="7200"/>
          </a:p>
        </p:txBody>
      </p:sp>
      <p:sp>
        <p:nvSpPr>
          <p:cNvPr id="135" name="Google Shape;135;p21"/>
          <p:cNvSpPr/>
          <p:nvPr/>
        </p:nvSpPr>
        <p:spPr>
          <a:xfrm rot="1280408">
            <a:off x="5682784" y="2447744"/>
            <a:ext cx="192443" cy="18384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457200" y="1421050"/>
            <a:ext cx="2186100" cy="28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43" name="Google Shape;143;p22"/>
          <p:cNvSpPr txBox="1"/>
          <p:nvPr>
            <p:ph idx="2" type="body"/>
          </p:nvPr>
        </p:nvSpPr>
        <p:spPr>
          <a:xfrm>
            <a:off x="2845796" y="1421050"/>
            <a:ext cx="2186100" cy="28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457200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51" name="Google Shape;151;p23"/>
          <p:cNvSpPr txBox="1"/>
          <p:nvPr>
            <p:ph idx="2" type="body"/>
          </p:nvPr>
        </p:nvSpPr>
        <p:spPr>
          <a:xfrm>
            <a:off x="2038800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52" name="Google Shape;152;p23"/>
          <p:cNvSpPr txBox="1"/>
          <p:nvPr>
            <p:ph idx="3" type="body"/>
          </p:nvPr>
        </p:nvSpPr>
        <p:spPr>
          <a:xfrm>
            <a:off x="3620399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stmoreland template">
  <a:themeElements>
    <a:clrScheme name="Custom 347">
      <a:dk1>
        <a:srgbClr val="18171D"/>
      </a:dk1>
      <a:lt1>
        <a:srgbClr val="FFFFFF"/>
      </a:lt1>
      <a:dk2>
        <a:srgbClr val="7A7788"/>
      </a:dk2>
      <a:lt2>
        <a:srgbClr val="F1F0F7"/>
      </a:lt2>
      <a:accent1>
        <a:srgbClr val="9FEC23"/>
      </a:accent1>
      <a:accent2>
        <a:srgbClr val="81C729"/>
      </a:accent2>
      <a:accent3>
        <a:srgbClr val="32A529"/>
      </a:accent3>
      <a:accent4>
        <a:srgbClr val="188B36"/>
      </a:accent4>
      <a:accent5>
        <a:srgbClr val="01411B"/>
      </a:accent5>
      <a:accent6>
        <a:srgbClr val="EB5A2C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